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75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A64D51C-F43F-4730-9B96-A07A52F7B97C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9824E8B-B809-4D9B-9FA2-DA18784AC8D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543800" cy="1296144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Project Report</a:t>
            </a:r>
            <a:endParaRPr lang="en-IN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8"/>
            <a:ext cx="8280920" cy="47525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AI Powered Level 3 </a:t>
            </a:r>
            <a:r>
              <a:rPr lang="en-US" sz="4400" b="1" dirty="0" smtClean="0">
                <a:solidFill>
                  <a:srgbClr val="7030A0"/>
                </a:solidFill>
              </a:rPr>
              <a:t>Chat-bot </a:t>
            </a:r>
            <a:r>
              <a:rPr lang="en-US" sz="4400" b="1" dirty="0">
                <a:solidFill>
                  <a:srgbClr val="7030A0"/>
                </a:solidFill>
              </a:rPr>
              <a:t>Made With </a:t>
            </a:r>
            <a:r>
              <a:rPr lang="en-US" sz="4400" b="1" dirty="0" smtClean="0">
                <a:solidFill>
                  <a:srgbClr val="7030A0"/>
                </a:solidFill>
              </a:rPr>
              <a:t>RASA</a:t>
            </a:r>
            <a:endParaRPr lang="en-IN" sz="4400" b="1" dirty="0" smtClean="0">
              <a:solidFill>
                <a:srgbClr val="7030A0"/>
              </a:solidFill>
            </a:endParaRPr>
          </a:p>
          <a:p>
            <a:pPr algn="ctr"/>
            <a:endParaRPr lang="en-US" sz="4400" b="1" dirty="0">
              <a:solidFill>
                <a:srgbClr val="7030A0"/>
              </a:solidFill>
            </a:endParaRPr>
          </a:p>
          <a:p>
            <a:pPr algn="ctr"/>
            <a:endParaRPr lang="en-US" sz="4400" b="1" dirty="0" smtClean="0">
              <a:solidFill>
                <a:srgbClr val="7030A0"/>
              </a:solidFill>
            </a:endParaRPr>
          </a:p>
          <a:p>
            <a:r>
              <a:rPr lang="en-US" sz="3000" b="1" u="sng" dirty="0" smtClean="0">
                <a:solidFill>
                  <a:srgbClr val="7030A0"/>
                </a:solidFill>
              </a:rPr>
              <a:t>Presented By:</a:t>
            </a:r>
          </a:p>
          <a:p>
            <a:r>
              <a:rPr lang="en-US" sz="3000" dirty="0" err="1" smtClean="0">
                <a:solidFill>
                  <a:srgbClr val="7030A0"/>
                </a:solidFill>
              </a:rPr>
              <a:t>Prakhar</a:t>
            </a:r>
            <a:r>
              <a:rPr lang="en-US" sz="3000" dirty="0" smtClean="0">
                <a:solidFill>
                  <a:srgbClr val="7030A0"/>
                </a:solidFill>
              </a:rPr>
              <a:t> Sharma</a:t>
            </a:r>
          </a:p>
          <a:p>
            <a:r>
              <a:rPr lang="en-US" sz="3000" dirty="0" smtClean="0">
                <a:solidFill>
                  <a:srgbClr val="7030A0"/>
                </a:solidFill>
              </a:rPr>
              <a:t>1810991997</a:t>
            </a:r>
          </a:p>
        </p:txBody>
      </p:sp>
    </p:spTree>
    <p:extLst>
      <p:ext uri="{BB962C8B-B14F-4D97-AF65-F5344CB8AC3E}">
        <p14:creationId xmlns:p14="http://schemas.microsoft.com/office/powerpoint/2010/main" val="15130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BOT with TELEGRAM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5625836" cy="455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47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252728"/>
          </a:xfrm>
        </p:spPr>
        <p:txBody>
          <a:bodyPr/>
          <a:lstStyle/>
          <a:p>
            <a:r>
              <a:rPr lang="en-US" dirty="0" smtClean="0"/>
              <a:t>Using our </a:t>
            </a:r>
            <a:r>
              <a:rPr lang="en-US" dirty="0" err="1" smtClean="0"/>
              <a:t>ChatBOT</a:t>
            </a:r>
            <a:r>
              <a:rPr lang="en-US" dirty="0" smtClean="0"/>
              <a:t> in Telegram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4536504" cy="4067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056584"/>
            <a:ext cx="4608512" cy="175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47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780928"/>
            <a:ext cx="8064896" cy="37444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 have used PYQT for making the GUI of my project.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Adding custom actions and opening the RASA-X with GUI after the Main Window is fully Loaded.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Added a progress bar with a functionality in main </a:t>
            </a:r>
            <a:r>
              <a:rPr lang="en-US" dirty="0" err="1" smtClean="0"/>
              <a:t>gui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Only after completion of progress bar the RASA bot will get started using </a:t>
            </a:r>
            <a:r>
              <a:rPr lang="en-US" dirty="0" err="1" smtClean="0"/>
              <a:t>localhost</a:t>
            </a:r>
            <a:r>
              <a:rPr lang="en-US" dirty="0" smtClean="0"/>
              <a:t> server.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252728"/>
          </a:xfrm>
        </p:spPr>
        <p:txBody>
          <a:bodyPr/>
          <a:lstStyle/>
          <a:p>
            <a:r>
              <a:rPr lang="en-US" dirty="0" smtClean="0"/>
              <a:t>Making GUI with PYQT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2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252728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/>
          <a:stretch/>
        </p:blipFill>
        <p:spPr>
          <a:xfrm>
            <a:off x="827584" y="953063"/>
            <a:ext cx="7453424" cy="578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7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2056"/>
            <a:ext cx="8229600" cy="1252728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6336704" cy="482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6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2056"/>
            <a:ext cx="8229600" cy="1252728"/>
          </a:xfrm>
        </p:spPr>
        <p:txBody>
          <a:bodyPr/>
          <a:lstStyle/>
          <a:p>
            <a:r>
              <a:rPr lang="en-US" dirty="0" smtClean="0"/>
              <a:t>GUI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6135121" cy="337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12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064"/>
            <a:ext cx="8229600" cy="1252728"/>
          </a:xfrm>
        </p:spPr>
        <p:txBody>
          <a:bodyPr/>
          <a:lstStyle/>
          <a:p>
            <a:r>
              <a:rPr lang="en-US" dirty="0" smtClean="0"/>
              <a:t>Handling Abrupt input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71609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41848" y="4653136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Here Rasa is easily handling inputs which were recognized with low confidence and ask the user if it was name or phone number or something else.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&amp; Working Tutorial video</a:t>
            </a:r>
            <a:endParaRPr lang="en-IN" dirty="0"/>
          </a:p>
        </p:txBody>
      </p:sp>
      <p:pic>
        <p:nvPicPr>
          <p:cNvPr id="6" name="My 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84784"/>
            <a:ext cx="8676456" cy="4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2636912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Thank YOU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33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7" y="2492896"/>
            <a:ext cx="8568951" cy="4536504"/>
          </a:xfrm>
        </p:spPr>
        <p:txBody>
          <a:bodyPr>
            <a:noAutofit/>
          </a:bodyPr>
          <a:lstStyle/>
          <a:p>
            <a:r>
              <a:rPr lang="en-US" sz="2800" b="1" dirty="0"/>
              <a:t>Rasa</a:t>
            </a:r>
            <a:r>
              <a:rPr lang="en-US" sz="2800" dirty="0"/>
              <a:t> is the leading conversational AI platform, for personalized conversations at scale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Rasa provides flexible conversational AI for building text and voice-based assistants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Rasa uses </a:t>
            </a:r>
            <a:r>
              <a:rPr lang="en-IN" sz="2800" b="1" dirty="0"/>
              <a:t>State-of-the-art NLU research</a:t>
            </a:r>
          </a:p>
          <a:p>
            <a:r>
              <a:rPr lang="en-US" sz="2800" dirty="0" smtClean="0"/>
              <a:t>Rasa provides </a:t>
            </a:r>
            <a:r>
              <a:rPr lang="en-IN" sz="2800" b="1" dirty="0"/>
              <a:t>Customizable </a:t>
            </a:r>
            <a:r>
              <a:rPr lang="en-IN" sz="2800" b="1" dirty="0" smtClean="0"/>
              <a:t>infrastructure</a:t>
            </a:r>
            <a:r>
              <a:rPr lang="en-IN" sz="2800" dirty="0" smtClean="0"/>
              <a:t> which makes it more easier to implement.</a:t>
            </a:r>
          </a:p>
          <a:p>
            <a:r>
              <a:rPr lang="en-US" sz="2800" dirty="0" smtClean="0"/>
              <a:t>We are also not tied to a pre built model and can make our own model also.</a:t>
            </a:r>
            <a:endParaRPr lang="en-IN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RASA and Why RASA?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894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675466"/>
            <a:ext cx="8496943" cy="3921885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RASA has 2 main components </a:t>
            </a:r>
            <a:r>
              <a:rPr lang="en-US" sz="2800" dirty="0" err="1" smtClean="0"/>
              <a:t>i.e</a:t>
            </a:r>
            <a:r>
              <a:rPr lang="en-US" sz="2800" dirty="0" smtClean="0"/>
              <a:t> </a:t>
            </a:r>
            <a:r>
              <a:rPr lang="en-US" sz="2800" b="1" dirty="0" smtClean="0"/>
              <a:t>RASA NLU </a:t>
            </a:r>
            <a:r>
              <a:rPr lang="en-US" sz="2800" dirty="0" smtClean="0"/>
              <a:t>&amp; </a:t>
            </a:r>
            <a:r>
              <a:rPr lang="en-US" sz="2800" b="1" dirty="0" smtClean="0"/>
              <a:t>RASA CORE.</a:t>
            </a:r>
          </a:p>
          <a:p>
            <a:r>
              <a:rPr lang="en-US" sz="2800" dirty="0"/>
              <a:t>NLU is </a:t>
            </a:r>
            <a:r>
              <a:rPr lang="en-US" sz="2800" i="1" dirty="0"/>
              <a:t>Natural Language Understanding</a:t>
            </a:r>
            <a:r>
              <a:rPr lang="en-US" sz="2800" dirty="0"/>
              <a:t>. Suppose the user says “</a:t>
            </a:r>
            <a:r>
              <a:rPr lang="en-US" sz="2800" dirty="0"/>
              <a:t>I want to order a book</a:t>
            </a:r>
            <a:r>
              <a:rPr lang="en-US" sz="2800" dirty="0"/>
              <a:t>”. </a:t>
            </a:r>
            <a:r>
              <a:rPr lang="en-US" sz="2800" dirty="0"/>
              <a:t>NLU’s job is to take this input, understand the </a:t>
            </a:r>
            <a:r>
              <a:rPr lang="en-US" sz="2800" i="1" dirty="0"/>
              <a:t>intent</a:t>
            </a:r>
            <a:r>
              <a:rPr lang="en-US" sz="2800" dirty="0"/>
              <a:t> of the user and find the </a:t>
            </a:r>
            <a:r>
              <a:rPr lang="en-US" sz="2800" i="1" dirty="0"/>
              <a:t>entities</a:t>
            </a:r>
            <a:r>
              <a:rPr lang="en-US" sz="2800" dirty="0"/>
              <a:t> in the </a:t>
            </a:r>
            <a:r>
              <a:rPr lang="en-US" sz="2800" dirty="0" smtClean="0"/>
              <a:t>input.</a:t>
            </a:r>
          </a:p>
          <a:p>
            <a:r>
              <a:rPr lang="en-US" sz="2800" dirty="0" smtClean="0"/>
              <a:t>Here the intent is of ordering a book and entities can be book.</a:t>
            </a:r>
          </a:p>
          <a:p>
            <a:r>
              <a:rPr lang="en-US" sz="2800" dirty="0"/>
              <a:t>Rasa NLU internally uses </a:t>
            </a:r>
            <a:r>
              <a:rPr lang="en-US" sz="2800" dirty="0"/>
              <a:t>Bag-of-Word (</a:t>
            </a:r>
            <a:r>
              <a:rPr lang="en-US" sz="2800" dirty="0" err="1"/>
              <a:t>BoW</a:t>
            </a:r>
            <a:r>
              <a:rPr lang="en-US" sz="2800" dirty="0"/>
              <a:t>)</a:t>
            </a:r>
            <a:r>
              <a:rPr lang="en-US" sz="2800" dirty="0"/>
              <a:t> algorithm</a:t>
            </a:r>
            <a:endParaRPr lang="en-US" sz="2800" dirty="0" smtClean="0"/>
          </a:p>
          <a:p>
            <a:endParaRPr lang="en-IN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RASA components and its 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7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786616"/>
            <a:ext cx="9144000" cy="395475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Lets say we have 2 sentences: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1. John </a:t>
            </a:r>
            <a:r>
              <a:rPr lang="en-US" dirty="0"/>
              <a:t>likes to watch movies. Mary likes movies </a:t>
            </a:r>
            <a:r>
              <a:rPr lang="en-US" dirty="0" smtClean="0"/>
              <a:t>too.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2. John </a:t>
            </a:r>
            <a:r>
              <a:rPr lang="en-US" dirty="0"/>
              <a:t>also likes to watch football </a:t>
            </a:r>
            <a:r>
              <a:rPr lang="en-US" dirty="0" smtClean="0"/>
              <a:t>games.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Tokenize it </a:t>
            </a:r>
            <a:r>
              <a:rPr lang="en-US" dirty="0"/>
              <a:t>like this: {"John":1,"likes":2,"to":1,"watch":1,"movies":2,"Mary":1,"too":1</a:t>
            </a:r>
            <a:r>
              <a:rPr lang="en-US" dirty="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Combining both </a:t>
            </a:r>
            <a:r>
              <a:rPr lang="en-US" dirty="0" err="1" smtClean="0"/>
              <a:t>tokenizers</a:t>
            </a:r>
            <a:r>
              <a:rPr lang="en-US" dirty="0"/>
              <a:t> will look like: {"John":2,"likes":3,"to":2,"watch":2,"movies":2,"Mary":1,"too":1, "also":1,"football":1,"games":1}</a:t>
            </a:r>
            <a:endParaRPr lang="en-US" dirty="0" smtClean="0"/>
          </a:p>
          <a:p>
            <a:pPr marL="301943" lvl="1" indent="0">
              <a:buNone/>
            </a:pPr>
            <a:endParaRPr lang="en-IN" dirty="0"/>
          </a:p>
          <a:p>
            <a:pPr marL="301943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BOW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064896" cy="936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57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058741"/>
            <a:ext cx="5616624" cy="278097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1" y="2060848"/>
            <a:ext cx="8352927" cy="24091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job of Rasa Core is to essentially generate the reply message for the </a:t>
            </a:r>
            <a:r>
              <a:rPr lang="en-US" dirty="0" err="1"/>
              <a:t>chatbot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It takes the output of Rasa NLU (</a:t>
            </a:r>
            <a:r>
              <a:rPr lang="en-US" i="1" dirty="0"/>
              <a:t>intent</a:t>
            </a:r>
            <a:r>
              <a:rPr lang="en-US" dirty="0"/>
              <a:t> and </a:t>
            </a:r>
            <a:r>
              <a:rPr lang="en-US" i="1" dirty="0"/>
              <a:t>entities</a:t>
            </a:r>
            <a:r>
              <a:rPr lang="en-US" dirty="0"/>
              <a:t>) and applies Machine Learning models to generate a reply.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RASA components and its 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6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675466"/>
            <a:ext cx="8568952" cy="4065901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At first I have </a:t>
            </a:r>
            <a:r>
              <a:rPr lang="en-US" sz="2800" dirty="0" err="1" smtClean="0"/>
              <a:t>initalized</a:t>
            </a:r>
            <a:r>
              <a:rPr lang="en-US" sz="2800" dirty="0" smtClean="0"/>
              <a:t> the rasa in a virtual environment with python in it using the </a:t>
            </a:r>
            <a:r>
              <a:rPr lang="en-US" sz="2800" dirty="0" err="1" smtClean="0"/>
              <a:t>the</a:t>
            </a:r>
            <a:r>
              <a:rPr lang="en-US" sz="2800" dirty="0" smtClean="0"/>
              <a:t> command rasa </a:t>
            </a:r>
            <a:r>
              <a:rPr lang="en-US" sz="2800" dirty="0" err="1" smtClean="0"/>
              <a:t>init.</a:t>
            </a:r>
            <a:endParaRPr lang="en-US" sz="2800" dirty="0" smtClean="0"/>
          </a:p>
          <a:p>
            <a:r>
              <a:rPr lang="en-US" sz="2800" dirty="0" smtClean="0"/>
              <a:t>Then I got a pre-trained basic model which I have modified it to restaurant booking model.</a:t>
            </a:r>
          </a:p>
          <a:p>
            <a:r>
              <a:rPr lang="en-US" sz="2800" dirty="0" smtClean="0"/>
              <a:t>I have made changes to almost every file like </a:t>
            </a:r>
            <a:r>
              <a:rPr lang="en-US" sz="2800" dirty="0" err="1" smtClean="0"/>
              <a:t>domain.yml</a:t>
            </a:r>
            <a:r>
              <a:rPr lang="en-US" sz="2800" dirty="0" smtClean="0"/>
              <a:t>, actions.py, </a:t>
            </a:r>
            <a:r>
              <a:rPr lang="en-US" sz="2800" dirty="0" err="1" smtClean="0"/>
              <a:t>nlu.yml</a:t>
            </a:r>
            <a:r>
              <a:rPr lang="en-US" sz="2800" dirty="0" smtClean="0"/>
              <a:t> etc.</a:t>
            </a:r>
          </a:p>
          <a:p>
            <a:r>
              <a:rPr lang="en-US" sz="2800" dirty="0" smtClean="0"/>
              <a:t>I have also made custom action for checking the booking time given by the user if it is valid or not and also if restaurant is open at that time. 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made </a:t>
            </a:r>
            <a:r>
              <a:rPr lang="en-US" dirty="0" err="1" smtClean="0"/>
              <a:t>ChatBOT</a:t>
            </a:r>
            <a:r>
              <a:rPr lang="en-US" dirty="0" smtClean="0"/>
              <a:t> with RASA.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20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675466"/>
            <a:ext cx="8424935" cy="399389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have used MySQL as the database for storing the reservations made.</a:t>
            </a:r>
          </a:p>
          <a:p>
            <a:r>
              <a:rPr lang="en-US" sz="2800" dirty="0" smtClean="0"/>
              <a:t>Python connector is used to connect my actions.py file with the MySQL server.</a:t>
            </a:r>
          </a:p>
          <a:p>
            <a:r>
              <a:rPr lang="en-US" sz="2800" dirty="0" smtClean="0"/>
              <a:t>For getting the booking timestamp </a:t>
            </a:r>
            <a:r>
              <a:rPr lang="en-US" sz="2800" dirty="0" err="1" smtClean="0"/>
              <a:t>datetime</a:t>
            </a:r>
            <a:r>
              <a:rPr lang="en-US" sz="2800" dirty="0" smtClean="0"/>
              <a:t> library of python is used.</a:t>
            </a:r>
          </a:p>
          <a:p>
            <a:r>
              <a:rPr lang="en-US" sz="2800" dirty="0" smtClean="0"/>
              <a:t>Entities like time and day were extracted from user input and then fed to MySQL Database </a:t>
            </a:r>
            <a:endParaRPr lang="en-IN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With DATBASE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06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With DATBASE.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6696744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12" y="3309139"/>
            <a:ext cx="1927076" cy="2352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53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636912"/>
            <a:ext cx="8496944" cy="3168352"/>
          </a:xfrm>
        </p:spPr>
        <p:txBody>
          <a:bodyPr/>
          <a:lstStyle/>
          <a:p>
            <a:r>
              <a:rPr lang="en-US" dirty="0" smtClean="0"/>
              <a:t>First we have to go to BOT-FATHER in TELEGRAM app.</a:t>
            </a:r>
          </a:p>
          <a:p>
            <a:r>
              <a:rPr lang="en-US" dirty="0" smtClean="0"/>
              <a:t>Then we will initialize our bot and give it a name.</a:t>
            </a:r>
          </a:p>
          <a:p>
            <a:r>
              <a:rPr lang="en-US" dirty="0" smtClean="0"/>
              <a:t>After that TELEGRAM will give us a unique API key which we will integrate in our </a:t>
            </a:r>
            <a:r>
              <a:rPr lang="en-US" dirty="0" err="1" smtClean="0"/>
              <a:t>credentials.yml</a:t>
            </a:r>
            <a:endParaRPr lang="en-US" dirty="0" smtClean="0"/>
          </a:p>
          <a:p>
            <a:r>
              <a:rPr lang="en-US" dirty="0" smtClean="0"/>
              <a:t>Then we will start our server using </a:t>
            </a:r>
            <a:r>
              <a:rPr lang="en-US" dirty="0" err="1" smtClean="0"/>
              <a:t>ngrok</a:t>
            </a:r>
            <a:r>
              <a:rPr lang="en-US" dirty="0" smtClean="0"/>
              <a:t> making our machine as server which will send signal to </a:t>
            </a:r>
            <a:r>
              <a:rPr lang="en-US" dirty="0" err="1" smtClean="0"/>
              <a:t>api</a:t>
            </a:r>
            <a:r>
              <a:rPr lang="en-US" dirty="0" smtClean="0"/>
              <a:t> and fetch and request responses.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BOT with TELEGRAM.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366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105</TotalTime>
  <Words>525</Words>
  <Application>Microsoft Office PowerPoint</Application>
  <PresentationFormat>On-screen Show (4:3)</PresentationFormat>
  <Paragraphs>57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Waveform</vt:lpstr>
      <vt:lpstr>Project Report</vt:lpstr>
      <vt:lpstr>What is RASA and Why RASA?</vt:lpstr>
      <vt:lpstr>RASA components and its use.</vt:lpstr>
      <vt:lpstr>Understanding BOW Algorithm</vt:lpstr>
      <vt:lpstr>RASA components and its use.</vt:lpstr>
      <vt:lpstr>How I made ChatBOT with RASA.</vt:lpstr>
      <vt:lpstr>Connectivity With DATBASE</vt:lpstr>
      <vt:lpstr>Connectivity With DATBASE.</vt:lpstr>
      <vt:lpstr>Integrating BOT with TELEGRAM.</vt:lpstr>
      <vt:lpstr>Integrating BOT with TELEGRAM</vt:lpstr>
      <vt:lpstr>Using our ChatBOT in Telegram</vt:lpstr>
      <vt:lpstr>Making GUI with PYQT</vt:lpstr>
      <vt:lpstr>GUI</vt:lpstr>
      <vt:lpstr>GUI</vt:lpstr>
      <vt:lpstr>GUI</vt:lpstr>
      <vt:lpstr>Handling Abrupt input</vt:lpstr>
      <vt:lpstr>GUI &amp; Working Tutorial video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Hp</dc:creator>
  <cp:lastModifiedBy>Hp</cp:lastModifiedBy>
  <cp:revision>10</cp:revision>
  <dcterms:created xsi:type="dcterms:W3CDTF">2021-06-18T17:18:21Z</dcterms:created>
  <dcterms:modified xsi:type="dcterms:W3CDTF">2021-06-18T19:03:35Z</dcterms:modified>
</cp:coreProperties>
</file>